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6" r:id="rId1"/>
  </p:sldMasterIdLst>
  <p:sldIdLst>
    <p:sldId id="256" r:id="rId2"/>
    <p:sldId id="257" r:id="rId3"/>
    <p:sldId id="264" r:id="rId4"/>
    <p:sldId id="265" r:id="rId5"/>
    <p:sldId id="259" r:id="rId6"/>
    <p:sldId id="258" r:id="rId7"/>
    <p:sldId id="260" r:id="rId8"/>
    <p:sldId id="261" r:id="rId9"/>
    <p:sldId id="262" r:id="rId10"/>
    <p:sldId id="263" r:id="rId11"/>
    <p:sldId id="266" r:id="rId12"/>
    <p:sldId id="270" r:id="rId13"/>
    <p:sldId id="272" r:id="rId14"/>
    <p:sldId id="267" r:id="rId15"/>
    <p:sldId id="271" r:id="rId16"/>
    <p:sldId id="26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83688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74497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254161"/>
      </p:ext>
    </p:extLst>
  </p:cSld>
  <p:clrMapOvr>
    <a:masterClrMapping/>
  </p:clrMapOvr>
  <p:transition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9172"/>
      </p:ext>
    </p:extLst>
  </p:cSld>
  <p:clrMapOvr>
    <a:masterClrMapping/>
  </p:clrMapOvr>
  <p:transition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3595531"/>
      </p:ext>
    </p:extLst>
  </p:cSld>
  <p:clrMapOvr>
    <a:masterClrMapping/>
  </p:clrMapOvr>
  <p:transition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31504"/>
      </p:ext>
    </p:extLst>
  </p:cSld>
  <p:clrMapOvr>
    <a:masterClrMapping/>
  </p:clrMapOvr>
  <p:transition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84821"/>
      </p:ext>
    </p:extLst>
  </p:cSld>
  <p:clrMapOvr>
    <a:masterClrMapping/>
  </p:clrMapOvr>
  <p:transition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96331"/>
      </p:ext>
    </p:extLst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72237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58801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93464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758237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04978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00252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0979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8993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8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p:transition>
    <p:randomBar dir="vert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D2CB-4A33-4E07-B0EF-686E2B362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26873"/>
          </a:xfrm>
        </p:spPr>
        <p:txBody>
          <a:bodyPr/>
          <a:lstStyle/>
          <a:p>
            <a:pPr algn="ctr"/>
            <a:r>
              <a:rPr lang="en-IN" i="1" dirty="0"/>
              <a:t>IT CINEMA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FC4E2-F725-450D-846A-CB70A5D4C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299508" cy="2041380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en-IN" dirty="0"/>
              <a:t>                                                              							</a:t>
            </a:r>
            <a:r>
              <a:rPr lang="en-IN" sz="4800" dirty="0"/>
              <a:t>By:</a:t>
            </a:r>
          </a:p>
          <a:p>
            <a:pPr algn="ctr"/>
            <a:r>
              <a:rPr lang="en-IN" sz="5600" dirty="0"/>
              <a:t>													Kiran H</a:t>
            </a:r>
          </a:p>
          <a:p>
            <a:pPr algn="ctr"/>
            <a:r>
              <a:rPr lang="en-IN" sz="5600" dirty="0"/>
              <a:t>													Kapil K</a:t>
            </a:r>
          </a:p>
          <a:p>
            <a:pPr algn="ctr"/>
            <a:r>
              <a:rPr lang="en-IN" sz="5600" dirty="0"/>
              <a:t>													Punit A</a:t>
            </a:r>
          </a:p>
          <a:p>
            <a:pPr algn="ctr"/>
            <a:r>
              <a:rPr lang="en-IN" sz="5600" dirty="0"/>
              <a:t>														</a:t>
            </a:r>
            <a:r>
              <a:rPr lang="en-IN" sz="5600" dirty="0" err="1"/>
              <a:t>Prassanna</a:t>
            </a:r>
            <a:r>
              <a:rPr lang="en-IN" sz="5600" dirty="0"/>
              <a:t> B</a:t>
            </a:r>
          </a:p>
          <a:p>
            <a:pPr algn="ctr"/>
            <a:r>
              <a:rPr lang="en-IN" sz="5600" dirty="0"/>
              <a:t>													</a:t>
            </a:r>
            <a:r>
              <a:rPr lang="en-IN" sz="5600" dirty="0" err="1"/>
              <a:t>Srinidhi</a:t>
            </a:r>
            <a:r>
              <a:rPr lang="en-IN" sz="5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909423"/>
      </p:ext>
    </p:extLst>
  </p:cSld>
  <p:clrMapOvr>
    <a:masterClrMapping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91F1-9703-411E-8404-979AB28A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13" y="269585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ADMIN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CFD28-2E97-45EA-8E3F-5FCE236A2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49049"/>
            <a:ext cx="8596668" cy="892313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4804571"/>
      </p:ext>
    </p:extLst>
  </p:cSld>
  <p:clrMapOvr>
    <a:masterClrMapping/>
  </p:clrMapOvr>
  <p:transition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EC58-9460-4693-86CD-0C3ED95E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ADMIN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C101F-D5EF-4E6A-8BC6-DF2BC81DE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3" y="1487055"/>
            <a:ext cx="8775239" cy="4554307"/>
          </a:xfrm>
        </p:spPr>
        <p:txBody>
          <a:bodyPr/>
          <a:lstStyle/>
          <a:p>
            <a:r>
              <a:rPr lang="en-IN" dirty="0"/>
              <a:t>Admin login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E3372-5098-487C-AB3A-1C51F624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48" y="2159498"/>
            <a:ext cx="8596668" cy="423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87443"/>
      </p:ext>
    </p:extLst>
  </p:cSld>
  <p:clrMapOvr>
    <a:masterClrMapping/>
  </p:clrMapOvr>
  <p:transition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1BAB-085C-4548-B075-F87F8924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30" y="1228436"/>
            <a:ext cx="8596668" cy="13208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8453-44D7-47D4-974B-599F3741D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7" y="775855"/>
            <a:ext cx="8784475" cy="5265507"/>
          </a:xfrm>
        </p:spPr>
        <p:txBody>
          <a:bodyPr/>
          <a:lstStyle/>
          <a:p>
            <a:r>
              <a:rPr lang="en-IN" dirty="0"/>
              <a:t>Add/Delete Movie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C5A42-2CD9-409E-A3FA-F927B8F5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27" y="1808177"/>
            <a:ext cx="9033163" cy="453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19333"/>
      </p:ext>
    </p:extLst>
  </p:cSld>
  <p:clrMapOvr>
    <a:masterClrMapping/>
  </p:clrMapOvr>
  <p:transition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A7F8-83D0-4F0C-A0A3-A14AC6A81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TABLE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DAC1B-006D-4CDD-A889-577E09C1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602761" cy="3880773"/>
          </a:xfrm>
        </p:spPr>
        <p:txBody>
          <a:bodyPr/>
          <a:lstStyle/>
          <a:p>
            <a:r>
              <a:rPr lang="en-IN" sz="2000" b="1" dirty="0"/>
              <a:t>MovieTable</a:t>
            </a:r>
          </a:p>
          <a:p>
            <a:pPr lvl="1"/>
            <a:r>
              <a:rPr lang="en-IN" dirty="0" err="1"/>
              <a:t>MovieId</a:t>
            </a:r>
            <a:endParaRPr lang="en-IN" dirty="0"/>
          </a:p>
          <a:p>
            <a:pPr lvl="1"/>
            <a:r>
              <a:rPr lang="en-IN" dirty="0" err="1"/>
              <a:t>MovieName</a:t>
            </a:r>
            <a:endParaRPr lang="en-IN" dirty="0"/>
          </a:p>
          <a:p>
            <a:pPr lvl="1"/>
            <a:r>
              <a:rPr lang="en-IN" dirty="0" err="1"/>
              <a:t>MovieRating</a:t>
            </a:r>
            <a:endParaRPr lang="en-IN" dirty="0"/>
          </a:p>
          <a:p>
            <a:pPr lvl="1"/>
            <a:r>
              <a:rPr lang="en-IN" dirty="0" err="1"/>
              <a:t>SeatsAvailable</a:t>
            </a:r>
            <a:endParaRPr lang="en-IN" dirty="0"/>
          </a:p>
          <a:p>
            <a:pPr lvl="1"/>
            <a:r>
              <a:rPr lang="en-IN" dirty="0" err="1"/>
              <a:t>PosterURL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707F04-93E7-40D1-92F8-22521A22DF36}"/>
              </a:ext>
            </a:extLst>
          </p:cNvPr>
          <p:cNvSpPr txBox="1">
            <a:spLocks/>
          </p:cNvSpPr>
          <p:nvPr/>
        </p:nvSpPr>
        <p:spPr>
          <a:xfrm>
            <a:off x="3280095" y="2160588"/>
            <a:ext cx="260276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 err="1"/>
              <a:t>AdminTable</a:t>
            </a:r>
            <a:endParaRPr lang="en-IN" sz="2000" b="1" dirty="0"/>
          </a:p>
          <a:p>
            <a:pPr lvl="1"/>
            <a:r>
              <a:rPr lang="en-IN" dirty="0"/>
              <a:t>AdminEmail</a:t>
            </a:r>
          </a:p>
          <a:p>
            <a:pPr lvl="1"/>
            <a:r>
              <a:rPr lang="en-IN" dirty="0" err="1"/>
              <a:t>AdminPassword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5B4BED-517F-408C-8A19-68664C590BE4}"/>
              </a:ext>
            </a:extLst>
          </p:cNvPr>
          <p:cNvSpPr txBox="1">
            <a:spLocks/>
          </p:cNvSpPr>
          <p:nvPr/>
        </p:nvSpPr>
        <p:spPr>
          <a:xfrm>
            <a:off x="5882856" y="2160587"/>
            <a:ext cx="260276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 err="1"/>
              <a:t>BookingTable</a:t>
            </a:r>
            <a:endParaRPr lang="en-IN" sz="2000" b="1" dirty="0"/>
          </a:p>
          <a:p>
            <a:pPr lvl="1"/>
            <a:r>
              <a:rPr lang="en-IN" dirty="0" err="1"/>
              <a:t>UserEmail</a:t>
            </a:r>
            <a:endParaRPr lang="en-IN" dirty="0"/>
          </a:p>
          <a:p>
            <a:pPr lvl="1"/>
            <a:r>
              <a:rPr lang="en-IN" dirty="0" err="1"/>
              <a:t>UserMobile</a:t>
            </a:r>
            <a:endParaRPr lang="en-IN" dirty="0"/>
          </a:p>
          <a:p>
            <a:pPr lvl="1"/>
            <a:r>
              <a:rPr lang="en-IN" dirty="0" err="1"/>
              <a:t>MovieBooked</a:t>
            </a:r>
            <a:endParaRPr lang="en-IN" dirty="0"/>
          </a:p>
          <a:p>
            <a:pPr lvl="1"/>
            <a:r>
              <a:rPr lang="en-IN" dirty="0" err="1"/>
              <a:t>SeatsBooked</a:t>
            </a:r>
            <a:endParaRPr lang="en-IN" dirty="0"/>
          </a:p>
          <a:p>
            <a:pPr lvl="1"/>
            <a:r>
              <a:rPr lang="en-IN" dirty="0" err="1"/>
              <a:t>BookingDate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2165432"/>
      </p:ext>
    </p:extLst>
  </p:cSld>
  <p:clrMapOvr>
    <a:masterClrMapping/>
  </p:clrMapOvr>
  <p:transition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7756-7C99-4E49-A3B1-A6BC95EB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98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PROJECT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53E1-60A2-4DD4-9A36-AFB48BCBA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255581"/>
            <a:ext cx="8596668" cy="785781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5767189"/>
      </p:ext>
    </p:extLst>
  </p:cSld>
  <p:clrMapOvr>
    <a:masterClrMapping/>
  </p:clrMapOvr>
  <p:transition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A99EE-0223-40B7-97AF-8E992BE1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	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8E024-C90B-4F7C-9756-DF2B5D684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HTML	</a:t>
            </a:r>
          </a:p>
          <a:p>
            <a:r>
              <a:rPr lang="en-IN" dirty="0"/>
              <a:t>CSS</a:t>
            </a:r>
          </a:p>
          <a:p>
            <a:r>
              <a:rPr lang="en-IN" dirty="0"/>
              <a:t>Bootstrap</a:t>
            </a:r>
          </a:p>
          <a:p>
            <a:r>
              <a:rPr lang="en-IN" dirty="0"/>
              <a:t>JavaScript</a:t>
            </a:r>
          </a:p>
          <a:p>
            <a:r>
              <a:rPr lang="en-IN" dirty="0"/>
              <a:t>Java </a:t>
            </a:r>
          </a:p>
          <a:p>
            <a:r>
              <a:rPr lang="en-IN" dirty="0"/>
              <a:t>Java Spring MVC</a:t>
            </a:r>
          </a:p>
          <a:p>
            <a:r>
              <a:rPr lang="en-IN" dirty="0"/>
              <a:t>Oracle Database</a:t>
            </a:r>
          </a:p>
        </p:txBody>
      </p:sp>
    </p:spTree>
    <p:extLst>
      <p:ext uri="{BB962C8B-B14F-4D97-AF65-F5344CB8AC3E}">
        <p14:creationId xmlns:p14="http://schemas.microsoft.com/office/powerpoint/2010/main" val="3127063886"/>
      </p:ext>
    </p:extLst>
  </p:cSld>
  <p:clrMapOvr>
    <a:masterClrMapping/>
  </p:clrMapOvr>
  <p:transition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CBDF-9EC8-46A1-BF3B-B29C2A8F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52" y="290021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FUTURE SCOPE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1A4F-4B04-4AD9-A4D3-87FD623BB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8436" y="5301673"/>
            <a:ext cx="5505566" cy="73968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253458"/>
      </p:ext>
    </p:extLst>
  </p:cSld>
  <p:clrMapOvr>
    <a:masterClrMapping/>
  </p:clrMapOvr>
  <p:transition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C1C0-87E6-4A63-B383-7AC858ED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60" y="2768600"/>
            <a:ext cx="8596668" cy="1320800"/>
          </a:xfrm>
        </p:spPr>
        <p:txBody>
          <a:bodyPr/>
          <a:lstStyle/>
          <a:p>
            <a:pPr algn="ctr"/>
            <a:r>
              <a:rPr lang="en-IN" sz="4800" dirty="0"/>
              <a:t>THANK YOU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214B4-C032-4D81-B5AD-05CED707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3926" y="4089400"/>
            <a:ext cx="4970450" cy="1570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/>
              <a:t>IT Cinema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sz="2000" dirty="0"/>
              <a:t>Where Stress comes to THE END.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833900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0086-7D30-458B-979A-7F1F6683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7B505-2764-4DD2-81D9-31B1FCBFC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Why IT Cinema?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3A11A-1F97-4E4C-8B12-2964E741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34" y="1653545"/>
            <a:ext cx="5875021" cy="48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36408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7F8B-D514-48AB-AC8F-1608828D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9A1CB-4D08-40A1-8E7B-5B27C268F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User View</a:t>
            </a:r>
          </a:p>
          <a:p>
            <a:r>
              <a:rPr lang="en-IN" dirty="0"/>
              <a:t>Admin View</a:t>
            </a:r>
          </a:p>
        </p:txBody>
      </p:sp>
    </p:spTree>
    <p:extLst>
      <p:ext uri="{BB962C8B-B14F-4D97-AF65-F5344CB8AC3E}">
        <p14:creationId xmlns:p14="http://schemas.microsoft.com/office/powerpoint/2010/main" val="1159324258"/>
      </p:ext>
    </p:extLst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926C-0BFD-42BE-A18D-C510B655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03376"/>
            <a:ext cx="8596668" cy="1651247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USER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BDE54-D49B-4F69-9C85-8EA04B9DE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832769"/>
            <a:ext cx="8596668" cy="1372724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0876167"/>
      </p:ext>
    </p:extLst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899D-6DFA-4583-A18A-B9AF2DB4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9525BB-FA2F-45EB-A41F-55F31CE7F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181" y="1270000"/>
            <a:ext cx="8834973" cy="5111234"/>
          </a:xfrm>
        </p:spPr>
      </p:pic>
    </p:spTree>
    <p:extLst>
      <p:ext uri="{BB962C8B-B14F-4D97-AF65-F5344CB8AC3E}">
        <p14:creationId xmlns:p14="http://schemas.microsoft.com/office/powerpoint/2010/main" val="3974107234"/>
      </p:ext>
    </p:extLst>
  </p:cSld>
  <p:clrMapOvr>
    <a:masterClrMapping/>
  </p:clrMapOvr>
  <p:transition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0C1F-99A2-42FE-AF8F-AF12D8B0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SEAT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20C3F-F579-49A8-B26A-E53BF5874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229" y="1359018"/>
            <a:ext cx="9169167" cy="4683008"/>
          </a:xfrm>
        </p:spPr>
      </p:pic>
    </p:spTree>
    <p:extLst>
      <p:ext uri="{BB962C8B-B14F-4D97-AF65-F5344CB8AC3E}">
        <p14:creationId xmlns:p14="http://schemas.microsoft.com/office/powerpoint/2010/main" val="3270542265"/>
      </p:ext>
    </p:extLst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2054-41FD-4E18-8B3D-F013E768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USER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116C7-27FC-48B6-B393-651C6DD41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57" y="1417783"/>
            <a:ext cx="8841884" cy="5112326"/>
          </a:xfrm>
        </p:spPr>
      </p:pic>
    </p:spTree>
    <p:extLst>
      <p:ext uri="{BB962C8B-B14F-4D97-AF65-F5344CB8AC3E}">
        <p14:creationId xmlns:p14="http://schemas.microsoft.com/office/powerpoint/2010/main" val="3500899635"/>
      </p:ext>
    </p:extLst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3822-9DF6-422E-B34C-92EE34DA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INVOICE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5A60C-27EF-46FE-8A2E-B3722A26A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800" y="1376218"/>
            <a:ext cx="8784838" cy="4673389"/>
          </a:xfrm>
        </p:spPr>
      </p:pic>
    </p:spTree>
    <p:extLst>
      <p:ext uri="{BB962C8B-B14F-4D97-AF65-F5344CB8AC3E}">
        <p14:creationId xmlns:p14="http://schemas.microsoft.com/office/powerpoint/2010/main" val="517248573"/>
      </p:ext>
    </p:extLst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D7BA-9361-476E-816D-30738962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BOOKING CONFIRMATION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FB2EC-3F1B-45AE-A92E-DF6F1BD76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973" y="1791855"/>
            <a:ext cx="7960092" cy="4368799"/>
          </a:xfrm>
        </p:spPr>
      </p:pic>
    </p:spTree>
    <p:extLst>
      <p:ext uri="{BB962C8B-B14F-4D97-AF65-F5344CB8AC3E}">
        <p14:creationId xmlns:p14="http://schemas.microsoft.com/office/powerpoint/2010/main" val="2439624085"/>
      </p:ext>
    </p:extLst>
  </p:cSld>
  <p:clrMapOvr>
    <a:masterClrMapping/>
  </p:clrMapOvr>
  <p:transition>
    <p:randomBar dir="vert"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384</TotalTime>
  <Words>168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IT CINEMA</vt:lpstr>
      <vt:lpstr>INTRODUCTION</vt:lpstr>
      <vt:lpstr>CONTENTS</vt:lpstr>
      <vt:lpstr>USER VIEW</vt:lpstr>
      <vt:lpstr>DASHBOARD</vt:lpstr>
      <vt:lpstr>SEAT SELECTION</vt:lpstr>
      <vt:lpstr>USER DETAILS</vt:lpstr>
      <vt:lpstr>INVOICE</vt:lpstr>
      <vt:lpstr>BOOKING CONFIRMATION</vt:lpstr>
      <vt:lpstr>ADMIN VIEW</vt:lpstr>
      <vt:lpstr>ADMIN FEATURES</vt:lpstr>
      <vt:lpstr>PowerPoint Presentation</vt:lpstr>
      <vt:lpstr>TABLE STRUCTURE</vt:lpstr>
      <vt:lpstr>PROJECT WORKING</vt:lpstr>
      <vt:lpstr>TECHNOLOGIES USED  </vt:lpstr>
      <vt:lpstr>FUTURE SCOPE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CINEMA</dc:title>
  <dc:creator>Kapil Kulkarni</dc:creator>
  <cp:lastModifiedBy>Punit Alkunte</cp:lastModifiedBy>
  <cp:revision>22</cp:revision>
  <dcterms:created xsi:type="dcterms:W3CDTF">2020-01-09T04:05:19Z</dcterms:created>
  <dcterms:modified xsi:type="dcterms:W3CDTF">2020-01-09T10:52:35Z</dcterms:modified>
</cp:coreProperties>
</file>